
<file path=[Content_Types].xml><?xml version="1.0" encoding="utf-8"?>
<Types xmlns="http://schemas.openxmlformats.org/package/2006/content-types">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83" d="100"/>
          <a:sy n="83" d="100"/>
        </p:scale>
        <p:origin x="-456" y="-17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AE1019C-D267-40BD-8FEC-232CFDB592B2}" type="datetimeFigureOut">
              <a:rPr lang="en-US" smtClean="0"/>
              <a:t>10/15/2009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292385B-688B-4522-BE9A-F1E7AD3FDA10}"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AE1019C-D267-40BD-8FEC-232CFDB592B2}" type="datetimeFigureOut">
              <a:rPr lang="en-US" smtClean="0"/>
              <a:t>10/15/2009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292385B-688B-4522-BE9A-F1E7AD3FDA10}"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AE1019C-D267-40BD-8FEC-232CFDB592B2}" type="datetimeFigureOut">
              <a:rPr lang="en-US" smtClean="0"/>
              <a:t>10/15/2009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292385B-688B-4522-BE9A-F1E7AD3FDA10}"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AE1019C-D267-40BD-8FEC-232CFDB592B2}" type="datetimeFigureOut">
              <a:rPr lang="en-US" smtClean="0"/>
              <a:t>10/15/2009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292385B-688B-4522-BE9A-F1E7AD3FDA10}"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AE1019C-D267-40BD-8FEC-232CFDB592B2}" type="datetimeFigureOut">
              <a:rPr lang="en-US" smtClean="0"/>
              <a:t>10/15/2009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292385B-688B-4522-BE9A-F1E7AD3FDA10}"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AE1019C-D267-40BD-8FEC-232CFDB592B2}" type="datetimeFigureOut">
              <a:rPr lang="en-US" smtClean="0"/>
              <a:t>10/15/2009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292385B-688B-4522-BE9A-F1E7AD3FDA10}"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AE1019C-D267-40BD-8FEC-232CFDB592B2}" type="datetimeFigureOut">
              <a:rPr lang="en-US" smtClean="0"/>
              <a:t>10/15/2009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292385B-688B-4522-BE9A-F1E7AD3FDA10}"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AE1019C-D267-40BD-8FEC-232CFDB592B2}" type="datetimeFigureOut">
              <a:rPr lang="en-US" smtClean="0"/>
              <a:t>10/15/2009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292385B-688B-4522-BE9A-F1E7AD3FDA10}"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AE1019C-D267-40BD-8FEC-232CFDB592B2}" type="datetimeFigureOut">
              <a:rPr lang="en-US" smtClean="0"/>
              <a:t>10/15/2009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292385B-688B-4522-BE9A-F1E7AD3FDA10}"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AE1019C-D267-40BD-8FEC-232CFDB592B2}" type="datetimeFigureOut">
              <a:rPr lang="en-US" smtClean="0"/>
              <a:t>10/15/2009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292385B-688B-4522-BE9A-F1E7AD3FDA10}"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AE1019C-D267-40BD-8FEC-232CFDB592B2}" type="datetimeFigureOut">
              <a:rPr lang="en-US" smtClean="0"/>
              <a:t>10/15/2009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292385B-688B-4522-BE9A-F1E7AD3FDA10}"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AE1019C-D267-40BD-8FEC-232CFDB592B2}" type="datetimeFigureOut">
              <a:rPr lang="en-US" smtClean="0"/>
              <a:t>10/15/2009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292385B-688B-4522-BE9A-F1E7AD3FDA10}" type="slidenum">
              <a:rPr lang="en-US" smtClean="0"/>
              <a:t>‹#›</a:t>
            </a:fld>
            <a:endParaRPr lang="en-US"/>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rot="21139272">
            <a:off x="990600" y="2209800"/>
            <a:ext cx="7057766" cy="923330"/>
          </a:xfrm>
          <a:prstGeom prst="rect">
            <a:avLst/>
          </a:prstGeom>
          <a:noFill/>
        </p:spPr>
        <p:txBody>
          <a:bodyPr wrap="none" lIns="91440" tIns="45720" rIns="91440" bIns="45720">
            <a:spAutoFit/>
          </a:bodyPr>
          <a:lstStyle/>
          <a:p>
            <a:pPr algn="ctr"/>
            <a:r>
              <a:rPr lang="en-US" sz="5400" b="1" cap="none" spc="0"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rPr>
              <a:t>Organisms In The World</a:t>
            </a:r>
            <a:endParaRPr lang="en-US" sz="5400" b="1" cap="none" spc="0"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endParaRPr>
          </a:p>
        </p:txBody>
      </p:sp>
      <p:sp>
        <p:nvSpPr>
          <p:cNvPr id="5" name="TextBox 4"/>
          <p:cNvSpPr txBox="1"/>
          <p:nvPr/>
        </p:nvSpPr>
        <p:spPr>
          <a:xfrm>
            <a:off x="0" y="4953000"/>
            <a:ext cx="3886200" cy="923330"/>
          </a:xfrm>
          <a:prstGeom prst="rect">
            <a:avLst/>
          </a:prstGeom>
          <a:noFill/>
        </p:spPr>
        <p:txBody>
          <a:bodyPr wrap="square" rtlCol="0">
            <a:spAutoFit/>
          </a:bodyPr>
          <a:lstStyle/>
          <a:p>
            <a:r>
              <a:rPr lang="en-US" dirty="0" smtClean="0"/>
              <a:t>Billy Costello</a:t>
            </a:r>
          </a:p>
          <a:p>
            <a:r>
              <a:rPr lang="en-US" dirty="0" smtClean="0"/>
              <a:t>Nick </a:t>
            </a:r>
            <a:r>
              <a:rPr lang="en-US" dirty="0" err="1" smtClean="0"/>
              <a:t>Poplawski</a:t>
            </a:r>
            <a:endParaRPr lang="en-US" dirty="0"/>
          </a:p>
          <a:p>
            <a:r>
              <a:rPr lang="en-US" dirty="0" err="1" smtClean="0"/>
              <a:t>Preeya</a:t>
            </a:r>
            <a:r>
              <a:rPr lang="en-US" dirty="0" smtClean="0"/>
              <a:t> </a:t>
            </a:r>
            <a:r>
              <a:rPr lang="en-US" dirty="0" err="1" smtClean="0"/>
              <a:t>Achari</a:t>
            </a: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124200" y="0"/>
            <a:ext cx="3205558" cy="923330"/>
          </a:xfrm>
          <a:prstGeom prst="rect">
            <a:avLst/>
          </a:prstGeom>
          <a:noFill/>
        </p:spPr>
        <p:txBody>
          <a:bodyPr wrap="none" lIns="91440" tIns="45720" rIns="91440" bIns="45720">
            <a:spAutoFit/>
          </a:bodyPr>
          <a:lstStyle/>
          <a:p>
            <a:pPr algn="ctr"/>
            <a:r>
              <a:rPr lang="en-US" sz="5400" b="1"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rPr>
              <a:t>Organisms</a:t>
            </a:r>
            <a:endParaRPr lang="en-US" sz="5400" b="1" cap="none" spc="0"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endParaRPr>
          </a:p>
        </p:txBody>
      </p:sp>
      <p:sp>
        <p:nvSpPr>
          <p:cNvPr id="5" name="Rectangle 4"/>
          <p:cNvSpPr/>
          <p:nvPr/>
        </p:nvSpPr>
        <p:spPr>
          <a:xfrm>
            <a:off x="0" y="1143000"/>
            <a:ext cx="9144000" cy="3539430"/>
          </a:xfrm>
          <a:prstGeom prst="rect">
            <a:avLst/>
          </a:prstGeom>
          <a:noFill/>
        </p:spPr>
        <p:txBody>
          <a:bodyPr wrap="square" lIns="91440" tIns="45720" rIns="91440" bIns="45720">
            <a:spAutoFit/>
          </a:bodyPr>
          <a:lstStyle/>
          <a:p>
            <a:r>
              <a:rPr lang="en-US" sz="3200" b="1" cap="none" spc="0"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rPr>
              <a:t>     All ecosystems have key and lower life forms.  Studying is the only way to find this out.  We have done deep studying on the forest, desert, and even the rainforest to display this information.  Though it might not be the best you have ever seen.  We do not have connections to the Discovery Channel.  So sit back and try to enjoy it.  </a:t>
            </a:r>
            <a:endParaRPr lang="en-US" sz="3200" b="1" cap="none" spc="0"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rot="21164360">
            <a:off x="2788795" y="197295"/>
            <a:ext cx="3180744" cy="923330"/>
          </a:xfrm>
          <a:prstGeom prst="rect">
            <a:avLst/>
          </a:prstGeom>
          <a:noFill/>
        </p:spPr>
        <p:txBody>
          <a:bodyPr wrap="none" lIns="91440" tIns="45720" rIns="91440" bIns="45720">
            <a:spAutoFit/>
          </a:bodyPr>
          <a:lstStyle/>
          <a:p>
            <a:pPr algn="ctr"/>
            <a:r>
              <a:rPr lang="en-US" sz="5400" b="1" cap="none" spc="0"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rPr>
              <a:t>The Forest</a:t>
            </a:r>
            <a:endParaRPr lang="en-US" sz="5400" b="1" cap="none" spc="0"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endParaRPr>
          </a:p>
        </p:txBody>
      </p:sp>
      <p:sp>
        <p:nvSpPr>
          <p:cNvPr id="5" name="TextBox 4"/>
          <p:cNvSpPr txBox="1"/>
          <p:nvPr/>
        </p:nvSpPr>
        <p:spPr>
          <a:xfrm>
            <a:off x="0" y="1600200"/>
            <a:ext cx="9144000" cy="4154984"/>
          </a:xfrm>
          <a:prstGeom prst="rect">
            <a:avLst/>
          </a:prstGeom>
          <a:noFill/>
        </p:spPr>
        <p:txBody>
          <a:bodyPr wrap="square" rtlCol="0">
            <a:spAutoFit/>
          </a:bodyPr>
          <a:lstStyle/>
          <a:p>
            <a:r>
              <a:rPr lang="en-US" sz="2400" dirty="0"/>
              <a:t>	</a:t>
            </a:r>
            <a:r>
              <a:rPr lang="en-US" sz="2400" dirty="0" smtClean="0"/>
              <a:t>The forests in America have a similar food chain.  The top consumers are the lynx, cougar, wolf, and the bear.  None of them ever eat each other, or at least what science tells us.  The secondary consumers are shrew, amphibians, weasels, raccoons, insects and birds.  Science tells us that this group of animals is peaceful with each other.  The primary consumers consist of small mammals (mice, rats, etc.) , salmon, insects, deer, elk, and birds also fall under this category.  Primary producers consist of the trees and plant life in the area.  The prime abiotic factors in the forest are the dirt and the rocks.  Dirt is where some animals hide their food and the rocks are where insects hide.  Those are the prime organisms in the forest. </a:t>
            </a:r>
            <a:endParaRPr lang="en-US" sz="24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rot="21297995">
            <a:off x="2012670" y="203798"/>
            <a:ext cx="4686253" cy="923330"/>
          </a:xfrm>
          <a:prstGeom prst="rect">
            <a:avLst/>
          </a:prstGeom>
          <a:noFill/>
        </p:spPr>
        <p:txBody>
          <a:bodyPr wrap="square" lIns="91440" tIns="45720" rIns="91440" bIns="45720">
            <a:spAutoFit/>
          </a:bodyPr>
          <a:lstStyle/>
          <a:p>
            <a:pPr algn="ctr"/>
            <a:r>
              <a:rPr lang="en-US" sz="5400" b="1" cap="none" spc="0"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rPr>
              <a:t>The Desert</a:t>
            </a:r>
            <a:endParaRPr lang="en-US" sz="5400" b="1" cap="none" spc="0"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endParaRPr>
          </a:p>
        </p:txBody>
      </p:sp>
      <p:sp>
        <p:nvSpPr>
          <p:cNvPr id="5" name="TextBox 4"/>
          <p:cNvSpPr txBox="1"/>
          <p:nvPr/>
        </p:nvSpPr>
        <p:spPr>
          <a:xfrm>
            <a:off x="0" y="1219200"/>
            <a:ext cx="9144000" cy="5293757"/>
          </a:xfrm>
          <a:prstGeom prst="rect">
            <a:avLst/>
          </a:prstGeom>
          <a:noFill/>
        </p:spPr>
        <p:txBody>
          <a:bodyPr wrap="square" rtlCol="0">
            <a:spAutoFit/>
          </a:bodyPr>
          <a:lstStyle/>
          <a:p>
            <a:r>
              <a:rPr lang="en-US" sz="3000" dirty="0"/>
              <a:t>	</a:t>
            </a:r>
            <a:r>
              <a:rPr lang="en-US" sz="2800" dirty="0" smtClean="0"/>
              <a:t>The desert has more complex and exotic organisms than the forest. The key producers in the case of a desert are the cacti and other plants that survive the hot weather conditions and dry surroundings.  Small animals like desert mice and rabbits are the primary consumers. Lizards, mongoose, lizards, and snakes usually make up for most of the secondary consumers in the desert food chain.  Most people don’t know this, but birds like the buzzards, vultures, and even roadrunners are the top consumers in the desert.  The key abiotic is the sand for it provides shelter and protection for primary and secondary consumers.   It is very interesting.</a:t>
            </a:r>
            <a:endParaRPr lang="en-US" sz="28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rot="406161">
            <a:off x="2706255" y="24557"/>
            <a:ext cx="4350037" cy="923330"/>
          </a:xfrm>
          <a:prstGeom prst="rect">
            <a:avLst/>
          </a:prstGeom>
          <a:noFill/>
        </p:spPr>
        <p:txBody>
          <a:bodyPr wrap="none" lIns="91440" tIns="45720" rIns="91440" bIns="45720">
            <a:spAutoFit/>
          </a:bodyPr>
          <a:lstStyle/>
          <a:p>
            <a:pPr algn="ctr"/>
            <a:r>
              <a:rPr lang="en-US" sz="5400" b="1" cap="none" spc="0"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rPr>
              <a:t>The Rainforest</a:t>
            </a:r>
            <a:endParaRPr lang="en-US" sz="5400" b="1" cap="none" spc="0"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endParaRPr>
          </a:p>
        </p:txBody>
      </p:sp>
      <p:sp>
        <p:nvSpPr>
          <p:cNvPr id="5" name="TextBox 4"/>
          <p:cNvSpPr txBox="1"/>
          <p:nvPr/>
        </p:nvSpPr>
        <p:spPr>
          <a:xfrm>
            <a:off x="0" y="1066800"/>
            <a:ext cx="9144000" cy="5632311"/>
          </a:xfrm>
          <a:prstGeom prst="rect">
            <a:avLst/>
          </a:prstGeom>
          <a:noFill/>
        </p:spPr>
        <p:txBody>
          <a:bodyPr wrap="square" rtlCol="0">
            <a:spAutoFit/>
          </a:bodyPr>
          <a:lstStyle/>
          <a:p>
            <a:r>
              <a:rPr lang="en-US" sz="2400" dirty="0" smtClean="0"/>
              <a:t>	The rainforest has the most diverse food chain of all the ecosystems we have previously discussed.  As a matter of fact, it is the most diverse ecosystem in the world, so we are only going to name the key factors.  A top scientist could not even make a food chain on all of the life.  If one species is wiped out, everything else is wiped out.  The key producers are obviously the tall trees (</a:t>
            </a:r>
            <a:r>
              <a:rPr lang="en-US" sz="2400" dirty="0" err="1" smtClean="0"/>
              <a:t>emergents</a:t>
            </a:r>
            <a:r>
              <a:rPr lang="en-US" sz="2400" dirty="0" smtClean="0"/>
              <a:t>) and plants that can even kill animals.  The primary consumers are insects like ants, mosquitoes, and beetles, amphibians like frogs and toads, and small mammals  like the flying squirrel.  The secondary consumers consist of bats, monkeys, and birds like the toucan and parrot.  The top consumers are large mammals like the leopard and snakes.  The main abiotic factors are the dirt and the rocks because they provide as homes to insects and some predators.  The rocks help because they are good resting places and insects also live in the rocks to.  That is not even close to the food web or chain for the rainforest.</a:t>
            </a:r>
            <a:endParaRPr lang="en-US" sz="24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0F0F0"/>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66</TotalTime>
  <Words>88</Words>
  <Application>Microsoft Office PowerPoint</Application>
  <PresentationFormat>On-screen Show (4:3)</PresentationFormat>
  <Paragraphs>12</Paragraphs>
  <Slides>5</Slides>
  <Notes>0</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Office Theme</vt:lpstr>
      <vt:lpstr>Slide 1</vt:lpstr>
      <vt:lpstr>Slide 2</vt:lpstr>
      <vt:lpstr>Slide 3</vt:lpstr>
      <vt:lpstr>Slide 4</vt:lpstr>
      <vt:lpstr>Slide 5</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Admin</dc:creator>
  <cp:lastModifiedBy>Admin</cp:lastModifiedBy>
  <cp:revision>7</cp:revision>
  <dcterms:created xsi:type="dcterms:W3CDTF">2009-10-16T02:29:11Z</dcterms:created>
  <dcterms:modified xsi:type="dcterms:W3CDTF">2009-10-16T03:35:48Z</dcterms:modified>
</cp:coreProperties>
</file>